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47B8A6-A629-DDA2-081A-841AE2A50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8EE363A-B533-9F5D-6C7C-E13C25683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7AFFC1-57F1-08BB-93BC-07DA3F9CE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B91F53D-9C46-B57F-F32E-A55303AA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9208AA1-5CFC-2FDD-5ED1-8D5B056F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45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46A52E-BDCD-3F8D-6F10-ED29662A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338028A-A9CA-4FF8-AEF2-0B822006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EC12049-79AD-A2C3-E623-64C0D63CA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E77FD10-07B9-725B-C171-7398E6E8C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5CC3CCF-6764-922E-BED3-DFFBAE65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385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7EB8FF8-7C61-FBA6-C944-5DA12F249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67847D9-4719-56CE-3536-94640A1F9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8DF62C-EFDD-6A11-A61B-FBC88A99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05DC68A-C539-67B3-CE12-6D584AF7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49340A7-D2BE-BCC0-5E7D-3AA1D252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161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640AF2-4A2A-D74E-08F5-44853B5A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C131D9-3A5F-E004-7AA7-DE9D44E60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76EFB1B-CB48-879B-20B7-B4E876FE4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89BE6-C9E1-E7F6-AD81-34AB9D355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AC5682B-B0FA-B6EB-9548-64DDC920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3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A1ED3C-E70A-9525-5815-86B18370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8A10678-2636-C408-EB01-3F86C727A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09D9AEB-9FDF-8A5F-978F-E82FC27CC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919F4F-D7F5-A192-E2E5-36CD46E5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C56367-1A85-F178-3069-636661B4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19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B671EA-8842-BB70-AACA-55A98A37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C17DD6-AA41-3B26-42CB-8CF5D90F3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BFD6DD8-2283-3EBF-600D-B16F6D1C4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107B487-C16F-39E8-5A23-70C3C756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2B322ED-CFF7-730B-F8A4-40B76512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2554F63-AD8D-D840-F996-40CB142E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432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7D318D-84A5-C8C4-9E2E-51BF68ED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D01D4DA-36A7-F4E8-294B-596D32137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D7785F5-80BA-C598-916B-2722135F1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388EBCF-D4D5-98B9-764A-9FDAD6F9B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C579A13-5B8C-B3BC-D405-9C31468D2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803174F-22D9-FF59-11E6-FEC759F4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03A08D2-1090-CB80-3312-8878C7162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6C3A82A-3983-8D61-651F-EEBDB71B7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932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BB3A8A-804E-F504-0DD6-6B3F0F5A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42A070E-12DF-DA7B-E7D9-8C0831ED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BA06C46-6C9A-16D1-B198-33C4C5AF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47F6A84-855A-3028-5147-78E8AA2E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608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13C3AA2-DAC4-8803-60F1-82655FE4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F78DCE-0A46-26EB-5C6D-3FDF4872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19EF23-2626-9BD6-525D-41BBC128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66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942FFF-BDA4-505A-98B2-C740E5D9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BE6E07-9A50-F3CC-45B8-CC8195BE9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6ECF7C7-52FB-7C5B-ADB2-507CFB576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D289595-95FA-0F72-BE29-93932A14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BDAFC15-78C8-BA46-32B1-9E7CA2AB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41AB7E8-79DB-F495-587B-EA3EFAE4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8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393225-7044-4725-5C5F-785E2DE1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F49CD8-B2DB-687E-F246-B7BFAEA59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94B5A9-C300-58E5-EAEB-A4C456029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9BD17B-15B4-09A3-71B2-6D26C529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E66BEEF-3D0F-CF07-3E06-0DD055A0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41F1A65-7B2E-C3FB-8F2E-4956954C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401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B062230-142D-9DD8-F184-0A65ED95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1E7FA03-AAE5-A3A4-3A7C-BF6E67B1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AB7131-7BA1-2F4F-5408-21D28D5E0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0429D-C23D-4FFA-AF71-2953543584E6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32F068-34FF-B79B-B404-C2C3446D2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C0EDAC7-B015-2D26-DA3B-ACAECDB1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B263C-25FB-41CC-9D81-AA65965D91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446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E671A4F-0CFE-0558-A11C-B896361D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975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4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5ACB0B0-5575-A38F-0F60-A09C9A8D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719" y="0"/>
            <a:ext cx="15044677" cy="69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3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888EAC5-C1AC-FC22-6B44-7C255578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986" y="0"/>
            <a:ext cx="13179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9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826A8CC-3DE8-5966-4894-B3818AB56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302" y="0"/>
            <a:ext cx="1425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49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B810767-BF15-F757-63A4-3A9C652D0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6716" y="-268014"/>
            <a:ext cx="16990756" cy="712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3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21DBA5C-803F-5E6F-DB3B-502605AA9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72" y="-71120"/>
            <a:ext cx="14348463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6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1746FB3-82C3-9377-E4B7-1D6645EDF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920" y="-453775"/>
            <a:ext cx="13350240" cy="93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54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52108E9-D618-2619-1E9D-22366654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2897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4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E9409CA-3D67-5469-C35E-287B7955C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907"/>
            <a:ext cx="12192000" cy="54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85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0</Words>
  <Application>Microsoft Office PowerPoint</Application>
  <PresentationFormat>Bredbild</PresentationFormat>
  <Paragraphs>0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Karina Tomtlund</dc:creator>
  <cp:lastModifiedBy>Richard Johansson</cp:lastModifiedBy>
  <cp:revision>3</cp:revision>
  <dcterms:created xsi:type="dcterms:W3CDTF">2026-04-15T15:14:02Z</dcterms:created>
  <dcterms:modified xsi:type="dcterms:W3CDTF">2026-04-16T06:05:08Z</dcterms:modified>
</cp:coreProperties>
</file>